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1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DAD30-F954-4F47-B205-76CF469147B9}" type="datetimeFigureOut">
              <a:rPr lang="en-US" smtClean="0"/>
              <a:t>10/17/2008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8E5AB-150B-441A-9772-94AF8E83DC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88E5AB-150B-441A-9772-94AF8E83DCDB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DA75C-C55C-40D4-8B8B-BF1FA33213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85C97-19AD-446E-ACA7-413893B194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80492-D65C-401D-BC63-DDE9A0158E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FA928-8881-4DC9-AF5B-563E7A78C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F2586-F42D-40B7-8871-E174A4E865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7A0A9-CF7D-458C-9C20-A78F8F7503F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828ED-0924-4DFB-A7EA-B68E47FA3E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300A7-BD67-43DB-9A00-4E97F5DF39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4F0BE-28C0-445E-842E-3B52A0AB16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59953-5484-4E5E-B635-6D8F5B4C10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E22F0-49A8-485A-A583-E85993F334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279B8-1023-4453-A8BF-AB740FE8EC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FA928-8881-4DC9-AF5B-563E7A78CF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Chapter 8 </a:t>
            </a:r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17, </a:t>
            </a:r>
            <a:r>
              <a:rPr lang="en-US" dirty="0"/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Define comparison and contrast.  Explain and name the two types of comparison and contrast discussed in Chapter 8.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Compare: associating two items by pointing out similarities</a:t>
            </a:r>
          </a:p>
          <a:p>
            <a:pPr>
              <a:lnSpc>
                <a:spcPct val="90000"/>
              </a:lnSpc>
            </a:pPr>
            <a:r>
              <a:rPr lang="en-US" sz="2800"/>
              <a:t>Contrast: distinguishing between two items by pointing out differences</a:t>
            </a:r>
          </a:p>
          <a:p>
            <a:pPr>
              <a:lnSpc>
                <a:spcPct val="90000"/>
              </a:lnSpc>
            </a:pPr>
            <a:r>
              <a:rPr lang="en-US" sz="2800"/>
              <a:t>Literal comparison or contrast: comparing or contrasting items that share actual similarities or differences</a:t>
            </a:r>
          </a:p>
          <a:p>
            <a:pPr>
              <a:lnSpc>
                <a:spcPct val="90000"/>
              </a:lnSpc>
            </a:pPr>
            <a:r>
              <a:rPr lang="en-US" sz="2800"/>
              <a:t>Figurative comparison or contrast: comparing or contrasting items that  do not share actual similarities</a:t>
            </a:r>
          </a:p>
          <a:p>
            <a:pPr>
              <a:lnSpc>
                <a:spcPct val="90000"/>
              </a:lnSpc>
            </a:pP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For what three purposes are supporting materials used?  Explain why each is important.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Clarity</a:t>
            </a:r>
          </a:p>
          <a:p>
            <a:r>
              <a:rPr lang="en-US"/>
              <a:t>Vividness</a:t>
            </a:r>
          </a:p>
          <a:p>
            <a:r>
              <a:rPr lang="en-US"/>
              <a:t>Credibility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/>
              <a:t>What are three of the five guidelines for using statistics properly? </a:t>
            </a:r>
            <a:br>
              <a:rPr lang="en-US" sz="2400"/>
            </a:br>
            <a:endParaRPr lang="en-US" sz="240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Do not rely exclusively on statistics</a:t>
            </a:r>
          </a:p>
          <a:p>
            <a:r>
              <a:rPr lang="en-US"/>
              <a:t>Round off statistics</a:t>
            </a:r>
          </a:p>
          <a:p>
            <a:r>
              <a:rPr lang="en-US"/>
              <a:t>Use units of measure that are familiar to your audience</a:t>
            </a:r>
          </a:p>
          <a:p>
            <a:r>
              <a:rPr lang="en-US"/>
              <a:t>Use presentational aids to represent or clarify relationships among statistics</a:t>
            </a:r>
          </a:p>
          <a:p>
            <a:r>
              <a:rPr lang="en-US"/>
              <a:t>Stress the impact of large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/>
              <a:t>What is a definition?  Please describe the following types of definitions: definition by synonym, definition by etymology, definition by example, and definition by operation. </a:t>
            </a:r>
            <a:br>
              <a:rPr lang="en-US" sz="2400"/>
            </a:br>
            <a:endParaRPr lang="en-US" sz="240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Definition: an explanation of the meaning of a word, phrase, or concept</a:t>
            </a:r>
          </a:p>
          <a:p>
            <a:pPr>
              <a:lnSpc>
                <a:spcPct val="90000"/>
              </a:lnSpc>
            </a:pPr>
            <a:r>
              <a:rPr lang="en-US" sz="2400"/>
              <a:t>Definition by synonym: substituting a word having similar meaning to the word being defined</a:t>
            </a:r>
          </a:p>
          <a:p>
            <a:pPr>
              <a:lnSpc>
                <a:spcPct val="90000"/>
              </a:lnSpc>
            </a:pPr>
            <a:r>
              <a:rPr lang="en-US" sz="2400"/>
              <a:t>Definition by etymology: explaining the origin of the word being defined</a:t>
            </a:r>
          </a:p>
          <a:p>
            <a:pPr>
              <a:lnSpc>
                <a:spcPct val="90000"/>
              </a:lnSpc>
            </a:pPr>
            <a:r>
              <a:rPr lang="en-US" sz="2400"/>
              <a:t>Definition by example: providing an instance or illustration of the word being defined</a:t>
            </a:r>
          </a:p>
          <a:p>
            <a:pPr>
              <a:lnSpc>
                <a:spcPct val="90000"/>
              </a:lnSpc>
            </a:pPr>
            <a:r>
              <a:rPr lang="en-US" sz="2400"/>
              <a:t>Definition by operation: explaining how the object or concept being defined works, what it does, or what it was designed to 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/>
              <a:t>What is an example?  Explain what an actual example and a hypothetical example are, including examples. </a:t>
            </a:r>
            <a:br>
              <a:rPr lang="en-US" sz="2400"/>
            </a:br>
            <a:endParaRPr 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Example: a sample or illustration of a category of people, places, objects, actions,experiences, or conditions</a:t>
            </a:r>
          </a:p>
          <a:p>
            <a:r>
              <a:rPr lang="en-US"/>
              <a:t>Actual example: a true instance or illustration</a:t>
            </a:r>
          </a:p>
          <a:p>
            <a:r>
              <a:rPr lang="en-US"/>
              <a:t>Hypothetical example: an imaginary or fictitious instance or illustration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/>
              <a:t>What is narration?  Explain the differenced between personal narratives and third-person narratives. </a:t>
            </a:r>
            <a:br>
              <a:rPr lang="en-US" sz="2400"/>
            </a:br>
            <a:endParaRPr lang="en-US" sz="240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Narration: the process of describing an action or series of occurrences; storytelling</a:t>
            </a:r>
          </a:p>
          <a:p>
            <a:r>
              <a:rPr lang="en-US"/>
              <a:t>Personal narrative: a story told from the point of view of a participant in the action, using the pronouns I or we</a:t>
            </a:r>
          </a:p>
          <a:p>
            <a:r>
              <a:rPr lang="en-US"/>
              <a:t>Third-person narrative: a story told from the point of view of a witness, using the pronouns he, she, or they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/>
              <a:t>Describe the process for evaluating information from the internet.  Make sure to include the four main areas that you should examine.  </a:t>
            </a:r>
            <a:br>
              <a:rPr lang="en-US" sz="2400"/>
            </a:br>
            <a:endParaRPr lang="en-US" sz="240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should examine:</a:t>
            </a:r>
          </a:p>
          <a:p>
            <a:pPr lvl="1"/>
            <a:r>
              <a:rPr lang="en-US"/>
              <a:t>Purpose</a:t>
            </a:r>
          </a:p>
          <a:p>
            <a:pPr lvl="1"/>
            <a:r>
              <a:rPr lang="en-US"/>
              <a:t>Expertise</a:t>
            </a:r>
          </a:p>
          <a:p>
            <a:pPr lvl="1"/>
            <a:r>
              <a:rPr lang="en-US"/>
              <a:t>Objectivity</a:t>
            </a:r>
          </a:p>
          <a:p>
            <a:pPr lvl="1"/>
            <a:r>
              <a:rPr lang="en-US"/>
              <a:t>Accuracy</a:t>
            </a:r>
          </a:p>
          <a:p>
            <a:pPr lvl="1"/>
            <a:r>
              <a:rPr lang="en-US"/>
              <a:t>Timeliness</a:t>
            </a:r>
          </a:p>
          <a:p>
            <a:pPr lvl="1"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/>
              <a:t>It is important to include “oral footnotes” in your speech, if you are using supporting materials from outside sources.  Explain why this important and what these oral footnotes should include.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“Oral footnotes” establish credibility for the supporting materials that you have used to develop your speech.</a:t>
            </a:r>
          </a:p>
          <a:p>
            <a:r>
              <a:rPr lang="en-US"/>
              <a:t>Your citation should be specific enough to help listeners locate the source if they are interested.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peswithsqua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 a simple non-over the top presentation, Enjoy -D</Template>
  <TotalTime>402</TotalTime>
  <Words>497</Words>
  <Application>Microsoft PowerPoint</Application>
  <PresentationFormat>On-screen Show (4:3)</PresentationFormat>
  <Paragraphs>50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Arial</vt:lpstr>
      <vt:lpstr>shapeswithsquares</vt:lpstr>
      <vt:lpstr>Chapter 8 Review</vt:lpstr>
      <vt:lpstr>Define comparison and contrast.  Explain and name the two types of comparison and contrast discussed in Chapter 8.  </vt:lpstr>
      <vt:lpstr>For what three purposes are supporting materials used?  Explain why each is important. </vt:lpstr>
      <vt:lpstr>What are three of the five guidelines for using statistics properly?  </vt:lpstr>
      <vt:lpstr>What is a definition?  Please describe the following types of definitions: definition by synonym, definition by etymology, definition by example, and definition by operation.  </vt:lpstr>
      <vt:lpstr>What is an example?  Explain what an actual example and a hypothetical example are, including examples.  </vt:lpstr>
      <vt:lpstr>What is narration?  Explain the differenced between personal narratives and third-person narratives.  </vt:lpstr>
      <vt:lpstr>Describe the process for evaluating information from the internet.  Make sure to include the four main areas that you should examine.   </vt:lpstr>
      <vt:lpstr>It is important to include “oral footnotes” in your speech, if you are using supporting materials from outside sources.  Explain why this important and what these oral footnotes should include.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 and 14 Review</dc:title>
  <dc:creator>nuhs</dc:creator>
  <cp:lastModifiedBy>Ameena</cp:lastModifiedBy>
  <cp:revision>4</cp:revision>
  <dcterms:created xsi:type="dcterms:W3CDTF">2008-02-11T16:02:51Z</dcterms:created>
  <dcterms:modified xsi:type="dcterms:W3CDTF">2008-10-17T19:01:31Z</dcterms:modified>
</cp:coreProperties>
</file>